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8" r:id="rId47"/>
    <p:sldId id="302" r:id="rId48"/>
    <p:sldId id="303" r:id="rId49"/>
    <p:sldId id="304" r:id="rId50"/>
    <p:sldId id="305" r:id="rId51"/>
    <p:sldId id="306" r:id="rId52"/>
    <p:sldId id="309" r:id="rId53"/>
    <p:sldId id="261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7"/>
    <p:restoredTop sz="94043"/>
  </p:normalViewPr>
  <p:slideViewPr>
    <p:cSldViewPr snapToGrid="0" snapToObjects="1">
      <p:cViewPr varScale="1">
        <p:scale>
          <a:sx n="81" d="100"/>
          <a:sy n="81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478735-9890-9B44-9BCF-8641388589B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37D458-EFB2-5B4C-BCA5-BDCF0721BDE8}">
      <dgm:prSet phldrT="[文本]"/>
      <dgm:spPr/>
      <dgm:t>
        <a:bodyPr/>
        <a:lstStyle/>
        <a:p>
          <a:r>
            <a:rPr lang="zh-CN" altLang="en-US" dirty="0"/>
            <a:t>尾触发与</a:t>
          </a:r>
          <a:r>
            <a:rPr lang="en-US" altLang="zh-CN" dirty="0"/>
            <a:t>Next</a:t>
          </a:r>
          <a:endParaRPr lang="zh-CN" altLang="en-US" dirty="0"/>
        </a:p>
      </dgm:t>
    </dgm:pt>
    <dgm:pt modelId="{46F57008-F5B4-D74D-81C8-EF138323E306}" type="par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9F3F84D8-5CD8-1748-80A1-5FDDCF188156}" type="sib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7F363C95-F6C6-794D-9BCE-8B58D1BC6E94}">
      <dgm:prSet phldrT="[文本]"/>
      <dgm:spPr/>
      <dgm:t>
        <a:bodyPr/>
        <a:lstStyle/>
        <a:p>
          <a:r>
            <a:rPr lang="en-US" altLang="zh-CN" dirty="0" err="1"/>
            <a:t>async</a:t>
          </a:r>
          <a:endParaRPr lang="zh-CN" altLang="en-US" dirty="0"/>
        </a:p>
      </dgm:t>
    </dgm:pt>
    <dgm:pt modelId="{90A75D11-729F-1045-B948-89C8B2353FF8}" type="par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C63E052-3781-FA40-8400-9DA9986EE8FD}" type="sib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88654D4-E2BE-B444-9D0C-73563CDCC1F7}">
      <dgm:prSet phldrT="[文本]"/>
      <dgm:spPr/>
      <dgm:t>
        <a:bodyPr/>
        <a:lstStyle/>
        <a:p>
          <a:r>
            <a:rPr lang="en-US" altLang="zh-CN" dirty="0"/>
            <a:t>Step</a:t>
          </a:r>
          <a:endParaRPr lang="zh-CN" altLang="en-US" dirty="0"/>
        </a:p>
      </dgm:t>
    </dgm:pt>
    <dgm:pt modelId="{CB69823D-42EB-2742-A0F2-4AD21A9C5DBC}" type="par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B31982DD-1AC6-3743-BD98-420FA0618F1E}" type="sib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4470EF0B-B8EC-AF43-B34B-2919AA7D7F9E}">
      <dgm:prSet phldrT="[文本]"/>
      <dgm:spPr/>
      <dgm:t>
        <a:bodyPr/>
        <a:lstStyle/>
        <a:p>
          <a:r>
            <a:rPr lang="en-US" altLang="zh-CN" dirty="0"/>
            <a:t>Wind</a:t>
          </a:r>
          <a:endParaRPr lang="zh-CN" altLang="en-US" dirty="0"/>
        </a:p>
      </dgm:t>
    </dgm:pt>
    <dgm:pt modelId="{F5B2C68A-FA82-3143-AAE1-0601BDBCD561}" type="par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0974E6C1-CBA9-CF41-88E3-5E02DF62B34A}" type="sib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7C40B3CA-097B-BE46-8C87-19668236BB9D}" type="pres">
      <dgm:prSet presAssocID="{E5478735-9890-9B44-9BCF-8641388589B6}" presName="diagram" presStyleCnt="0">
        <dgm:presLayoutVars>
          <dgm:dir/>
          <dgm:resizeHandles val="exact"/>
        </dgm:presLayoutVars>
      </dgm:prSet>
      <dgm:spPr/>
    </dgm:pt>
    <dgm:pt modelId="{425D2799-0E3C-234A-AF11-16456C05DD34}" type="pres">
      <dgm:prSet presAssocID="{9237D458-EFB2-5B4C-BCA5-BDCF0721BDE8}" presName="node" presStyleLbl="node1" presStyleIdx="0" presStyleCnt="4">
        <dgm:presLayoutVars>
          <dgm:bulletEnabled val="1"/>
        </dgm:presLayoutVars>
      </dgm:prSet>
      <dgm:spPr/>
    </dgm:pt>
    <dgm:pt modelId="{F7FC3E19-7F3B-934C-8C5A-02E84C16D18E}" type="pres">
      <dgm:prSet presAssocID="{9F3F84D8-5CD8-1748-80A1-5FDDCF188156}" presName="sibTrans" presStyleCnt="0"/>
      <dgm:spPr/>
    </dgm:pt>
    <dgm:pt modelId="{8988E476-35FC-3B42-8C0D-8D48EE833ED4}" type="pres">
      <dgm:prSet presAssocID="{7F363C95-F6C6-794D-9BCE-8B58D1BC6E94}" presName="node" presStyleLbl="node1" presStyleIdx="1" presStyleCnt="4">
        <dgm:presLayoutVars>
          <dgm:bulletEnabled val="1"/>
        </dgm:presLayoutVars>
      </dgm:prSet>
      <dgm:spPr/>
    </dgm:pt>
    <dgm:pt modelId="{4F6C4CB7-8CD6-4849-AD53-9EAE38D3DB72}" type="pres">
      <dgm:prSet presAssocID="{BC63E052-3781-FA40-8400-9DA9986EE8FD}" presName="sibTrans" presStyleCnt="0"/>
      <dgm:spPr/>
    </dgm:pt>
    <dgm:pt modelId="{A6CDAFEB-BDF6-2540-819F-C2B6400D02D1}" type="pres">
      <dgm:prSet presAssocID="{B88654D4-E2BE-B444-9D0C-73563CDCC1F7}" presName="node" presStyleLbl="node1" presStyleIdx="2" presStyleCnt="4">
        <dgm:presLayoutVars>
          <dgm:bulletEnabled val="1"/>
        </dgm:presLayoutVars>
      </dgm:prSet>
      <dgm:spPr/>
    </dgm:pt>
    <dgm:pt modelId="{0BC5CB95-2226-9447-A9FF-659F44A0F42E}" type="pres">
      <dgm:prSet presAssocID="{B31982DD-1AC6-3743-BD98-420FA0618F1E}" presName="sibTrans" presStyleCnt="0"/>
      <dgm:spPr/>
    </dgm:pt>
    <dgm:pt modelId="{0773ECAE-0C0C-3E4B-87A3-44C4A1923259}" type="pres">
      <dgm:prSet presAssocID="{4470EF0B-B8EC-AF43-B34B-2919AA7D7F9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CD11F-9B2B-314C-91B7-1CD05E0DED69}" type="presOf" srcId="{B88654D4-E2BE-B444-9D0C-73563CDCC1F7}" destId="{A6CDAFEB-BDF6-2540-819F-C2B6400D02D1}" srcOrd="0" destOrd="0" presId="urn:microsoft.com/office/officeart/2005/8/layout/default"/>
    <dgm:cxn modelId="{18B49422-B160-6A4D-A91C-6679E754993B}" type="presOf" srcId="{E5478735-9890-9B44-9BCF-8641388589B6}" destId="{7C40B3CA-097B-BE46-8C87-19668236BB9D}" srcOrd="0" destOrd="0" presId="urn:microsoft.com/office/officeart/2005/8/layout/default"/>
    <dgm:cxn modelId="{9F4BB930-F1BD-4E45-81C5-2E5361C59330}" type="presOf" srcId="{4470EF0B-B8EC-AF43-B34B-2919AA7D7F9E}" destId="{0773ECAE-0C0C-3E4B-87A3-44C4A1923259}" srcOrd="0" destOrd="0" presId="urn:microsoft.com/office/officeart/2005/8/layout/default"/>
    <dgm:cxn modelId="{B4F3634B-D204-D443-820C-F9DA25707B4A}" srcId="{E5478735-9890-9B44-9BCF-8641388589B6}" destId="{9237D458-EFB2-5B4C-BCA5-BDCF0721BDE8}" srcOrd="0" destOrd="0" parTransId="{46F57008-F5B4-D74D-81C8-EF138323E306}" sibTransId="{9F3F84D8-5CD8-1748-80A1-5FDDCF188156}"/>
    <dgm:cxn modelId="{22B37180-BF10-E340-B0B0-990FBEBEBCA7}" type="presOf" srcId="{7F363C95-F6C6-794D-9BCE-8B58D1BC6E94}" destId="{8988E476-35FC-3B42-8C0D-8D48EE833ED4}" srcOrd="0" destOrd="0" presId="urn:microsoft.com/office/officeart/2005/8/layout/default"/>
    <dgm:cxn modelId="{CCA47696-1A01-4E4A-8A52-B526F40F2C57}" type="presOf" srcId="{9237D458-EFB2-5B4C-BCA5-BDCF0721BDE8}" destId="{425D2799-0E3C-234A-AF11-16456C05DD34}" srcOrd="0" destOrd="0" presId="urn:microsoft.com/office/officeart/2005/8/layout/default"/>
    <dgm:cxn modelId="{CB58FB9A-483B-674E-B024-C05DE1E8C627}" srcId="{E5478735-9890-9B44-9BCF-8641388589B6}" destId="{B88654D4-E2BE-B444-9D0C-73563CDCC1F7}" srcOrd="2" destOrd="0" parTransId="{CB69823D-42EB-2742-A0F2-4AD21A9C5DBC}" sibTransId="{B31982DD-1AC6-3743-BD98-420FA0618F1E}"/>
    <dgm:cxn modelId="{6E1C9ABB-CFC6-5E44-BFB6-FCCD65920F80}" srcId="{E5478735-9890-9B44-9BCF-8641388589B6}" destId="{7F363C95-F6C6-794D-9BCE-8B58D1BC6E94}" srcOrd="1" destOrd="0" parTransId="{90A75D11-729F-1045-B948-89C8B2353FF8}" sibTransId="{BC63E052-3781-FA40-8400-9DA9986EE8FD}"/>
    <dgm:cxn modelId="{836D3ACC-BD8A-4B44-99EB-4A02D989A5F1}" srcId="{E5478735-9890-9B44-9BCF-8641388589B6}" destId="{4470EF0B-B8EC-AF43-B34B-2919AA7D7F9E}" srcOrd="3" destOrd="0" parTransId="{F5B2C68A-FA82-3143-AAE1-0601BDBCD561}" sibTransId="{0974E6C1-CBA9-CF41-88E3-5E02DF62B34A}"/>
    <dgm:cxn modelId="{BFA4C787-1E19-9941-9145-1273CE02C058}" type="presParOf" srcId="{7C40B3CA-097B-BE46-8C87-19668236BB9D}" destId="{425D2799-0E3C-234A-AF11-16456C05DD34}" srcOrd="0" destOrd="0" presId="urn:microsoft.com/office/officeart/2005/8/layout/default"/>
    <dgm:cxn modelId="{1F725B88-A14A-564C-B8E8-0E0AA45F7E18}" type="presParOf" srcId="{7C40B3CA-097B-BE46-8C87-19668236BB9D}" destId="{F7FC3E19-7F3B-934C-8C5A-02E84C16D18E}" srcOrd="1" destOrd="0" presId="urn:microsoft.com/office/officeart/2005/8/layout/default"/>
    <dgm:cxn modelId="{6BDF1D9E-4B09-E244-A0F3-144FAEF7B3D9}" type="presParOf" srcId="{7C40B3CA-097B-BE46-8C87-19668236BB9D}" destId="{8988E476-35FC-3B42-8C0D-8D48EE833ED4}" srcOrd="2" destOrd="0" presId="urn:microsoft.com/office/officeart/2005/8/layout/default"/>
    <dgm:cxn modelId="{57C900E1-BE51-C442-9530-130CBD94DF41}" type="presParOf" srcId="{7C40B3CA-097B-BE46-8C87-19668236BB9D}" destId="{4F6C4CB7-8CD6-4849-AD53-9EAE38D3DB72}" srcOrd="3" destOrd="0" presId="urn:microsoft.com/office/officeart/2005/8/layout/default"/>
    <dgm:cxn modelId="{D629F729-78B8-2546-AF32-2A6D9A33B430}" type="presParOf" srcId="{7C40B3CA-097B-BE46-8C87-19668236BB9D}" destId="{A6CDAFEB-BDF6-2540-819F-C2B6400D02D1}" srcOrd="4" destOrd="0" presId="urn:microsoft.com/office/officeart/2005/8/layout/default"/>
    <dgm:cxn modelId="{F9F3016B-248B-7444-B7E1-A48E38CD6A44}" type="presParOf" srcId="{7C40B3CA-097B-BE46-8C87-19668236BB9D}" destId="{0BC5CB95-2226-9447-A9FF-659F44A0F42E}" srcOrd="5" destOrd="0" presId="urn:microsoft.com/office/officeart/2005/8/layout/default"/>
    <dgm:cxn modelId="{B6B7FB2F-518F-1249-80D4-C36BE2833F56}" type="presParOf" srcId="{7C40B3CA-097B-BE46-8C87-19668236BB9D}" destId="{0773ECAE-0C0C-3E4B-87A3-44C4A19232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FA9538E-2057-AA40-A2E1-445B78560A58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E1C859-D9E6-1E43-80F8-7E24B7F5FFCD}">
      <dgm:prSet phldrT="[文本]"/>
      <dgm:spPr/>
      <dgm:t>
        <a:bodyPr/>
        <a:lstStyle/>
        <a:p>
          <a:r>
            <a:rPr lang="zh-CN" altLang="en-US" dirty="0"/>
            <a:t>并发</a:t>
          </a:r>
        </a:p>
      </dgm:t>
    </dgm:pt>
    <dgm:pt modelId="{55E96F2E-DA44-1747-B9D9-4D65F633946D}" type="par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1D951286-29DA-034E-9C42-EF44CE94C3B7}" type="sib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09790F02-ED5C-484D-AACC-ADE6746A70F3}">
      <dgm:prSet phldrT="[文本]"/>
      <dgm:spPr/>
      <dgm:t>
        <a:bodyPr/>
        <a:lstStyle/>
        <a:p>
          <a:r>
            <a:rPr lang="zh-CN" altLang="en-US" dirty="0"/>
            <a:t>过载</a:t>
          </a:r>
        </a:p>
      </dgm:t>
    </dgm:pt>
    <dgm:pt modelId="{F9817F9B-4442-BF4B-80F4-60EE470DA0EC}" type="par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FE6B370B-31C3-444C-89EB-EFE191E76DDE}" type="sib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D067095F-C35C-B74D-AA2E-B4FAA87E5D43}" type="pres">
      <dgm:prSet presAssocID="{0FA9538E-2057-AA40-A2E1-445B78560A58}" presName="compositeShape" presStyleCnt="0">
        <dgm:presLayoutVars>
          <dgm:chMax val="2"/>
          <dgm:dir/>
          <dgm:resizeHandles val="exact"/>
        </dgm:presLayoutVars>
      </dgm:prSet>
      <dgm:spPr/>
    </dgm:pt>
    <dgm:pt modelId="{C033079F-1D69-3F46-8776-CE86AAB6DACE}" type="pres">
      <dgm:prSet presAssocID="{0FA9538E-2057-AA40-A2E1-445B78560A58}" presName="ribbon" presStyleLbl="node1" presStyleIdx="0" presStyleCnt="1"/>
      <dgm:spPr/>
    </dgm:pt>
    <dgm:pt modelId="{E2698C8C-01FB-D74F-A259-13B11B959708}" type="pres">
      <dgm:prSet presAssocID="{0FA9538E-2057-AA40-A2E1-445B78560A5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09013869-7CCC-BC49-89F2-6E961FF18D78}" type="pres">
      <dgm:prSet presAssocID="{0FA9538E-2057-AA40-A2E1-445B78560A5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EFC071-240B-CE47-802D-8B1262EFE0AA}" type="presOf" srcId="{09790F02-ED5C-484D-AACC-ADE6746A70F3}" destId="{09013869-7CCC-BC49-89F2-6E961FF18D78}" srcOrd="0" destOrd="0" presId="urn:microsoft.com/office/officeart/2005/8/layout/arrow6"/>
    <dgm:cxn modelId="{656E3475-16A1-A841-ACD4-AA804AB19F68}" srcId="{0FA9538E-2057-AA40-A2E1-445B78560A58}" destId="{52E1C859-D9E6-1E43-80F8-7E24B7F5FFCD}" srcOrd="0" destOrd="0" parTransId="{55E96F2E-DA44-1747-B9D9-4D65F633946D}" sibTransId="{1D951286-29DA-034E-9C42-EF44CE94C3B7}"/>
    <dgm:cxn modelId="{AC207596-203D-4B41-ABAA-9FDB6B9F3FAD}" srcId="{0FA9538E-2057-AA40-A2E1-445B78560A58}" destId="{09790F02-ED5C-484D-AACC-ADE6746A70F3}" srcOrd="1" destOrd="0" parTransId="{F9817F9B-4442-BF4B-80F4-60EE470DA0EC}" sibTransId="{FE6B370B-31C3-444C-89EB-EFE191E76DDE}"/>
    <dgm:cxn modelId="{B13DA1AD-2384-F846-88DB-E31AF82D8EAA}" type="presOf" srcId="{0FA9538E-2057-AA40-A2E1-445B78560A58}" destId="{D067095F-C35C-B74D-AA2E-B4FAA87E5D43}" srcOrd="0" destOrd="0" presId="urn:microsoft.com/office/officeart/2005/8/layout/arrow6"/>
    <dgm:cxn modelId="{0C4484F6-CB92-B34B-ABE5-84DADF277DAB}" type="presOf" srcId="{52E1C859-D9E6-1E43-80F8-7E24B7F5FFCD}" destId="{E2698C8C-01FB-D74F-A259-13B11B959708}" srcOrd="0" destOrd="0" presId="urn:microsoft.com/office/officeart/2005/8/layout/arrow6"/>
    <dgm:cxn modelId="{1C9599FB-D21F-324F-9408-E429735A2378}" type="presParOf" srcId="{D067095F-C35C-B74D-AA2E-B4FAA87E5D43}" destId="{C033079F-1D69-3F46-8776-CE86AAB6DACE}" srcOrd="0" destOrd="0" presId="urn:microsoft.com/office/officeart/2005/8/layout/arrow6"/>
    <dgm:cxn modelId="{C927DB4B-81CB-804E-AE43-E19868BDF3EB}" type="presParOf" srcId="{D067095F-C35C-B74D-AA2E-B4FAA87E5D43}" destId="{E2698C8C-01FB-D74F-A259-13B11B959708}" srcOrd="1" destOrd="0" presId="urn:microsoft.com/office/officeart/2005/8/layout/arrow6"/>
    <dgm:cxn modelId="{720C301A-CD5B-7F4C-9486-63C5400EC085}" type="presParOf" srcId="{D067095F-C35C-B74D-AA2E-B4FAA87E5D43}" destId="{09013869-7CCC-BC49-89F2-6E961FF18D7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2799-0E3C-234A-AF11-16456C05DD34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尾触发与</a:t>
          </a:r>
          <a:r>
            <a:rPr lang="en-US" altLang="zh-CN" sz="5100" kern="1200" dirty="0"/>
            <a:t>Next</a:t>
          </a:r>
          <a:endParaRPr lang="zh-CN" altLang="en-US" sz="5100" kern="1200" dirty="0"/>
        </a:p>
      </dsp:txBody>
      <dsp:txXfrm>
        <a:off x="1748064" y="2975"/>
        <a:ext cx="3342605" cy="2005563"/>
      </dsp:txXfrm>
    </dsp:sp>
    <dsp:sp modelId="{8988E476-35FC-3B42-8C0D-8D48EE833ED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async</a:t>
          </a:r>
          <a:endParaRPr lang="zh-CN" altLang="en-US" sz="5100" kern="1200" dirty="0"/>
        </a:p>
      </dsp:txBody>
      <dsp:txXfrm>
        <a:off x="5424930" y="2975"/>
        <a:ext cx="3342605" cy="2005563"/>
      </dsp:txXfrm>
    </dsp:sp>
    <dsp:sp modelId="{A6CDAFEB-BDF6-2540-819F-C2B6400D02D1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Step</a:t>
          </a:r>
          <a:endParaRPr lang="zh-CN" altLang="en-US" sz="5100" kern="1200" dirty="0"/>
        </a:p>
      </dsp:txBody>
      <dsp:txXfrm>
        <a:off x="1748064" y="2342799"/>
        <a:ext cx="3342605" cy="2005563"/>
      </dsp:txXfrm>
    </dsp:sp>
    <dsp:sp modelId="{0773ECAE-0C0C-3E4B-87A3-44C4A192325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Wind</a:t>
          </a:r>
          <a:endParaRPr lang="zh-CN" altLang="en-US" sz="5100" kern="1200" dirty="0"/>
        </a:p>
      </dsp:txBody>
      <dsp:txXfrm>
        <a:off x="5424930" y="2342799"/>
        <a:ext cx="3342605" cy="20055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3079F-1D69-3F46-8776-CE86AAB6DACE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98C8C-01FB-D74F-A259-13B11B959708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并发</a:t>
          </a:r>
        </a:p>
      </dsp:txBody>
      <dsp:txXfrm>
        <a:off x="1261872" y="808640"/>
        <a:ext cx="3470148" cy="2061057"/>
      </dsp:txXfrm>
    </dsp:sp>
    <dsp:sp modelId="{09013869-7CCC-BC49-89F2-6E961FF18D78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过载</a:t>
          </a:r>
        </a:p>
      </dsp:txBody>
      <dsp:txXfrm>
        <a:off x="5257800" y="1481639"/>
        <a:ext cx="4101084" cy="2061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D21F8-3F81-7843-9932-B7643BA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async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64AD65-5457-C84E-9206-2815FA053ADC}"/>
              </a:ext>
            </a:extLst>
          </p:cNvPr>
          <p:cNvSpPr txBox="1"/>
          <p:nvPr/>
        </p:nvSpPr>
        <p:spPr>
          <a:xfrm>
            <a:off x="838201" y="1690688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长期占据</a:t>
            </a:r>
            <a:r>
              <a:rPr kumimoji="1" lang="en-US" altLang="zh-CN" sz="2400" dirty="0"/>
              <a:t>NPM</a:t>
            </a:r>
            <a:r>
              <a:rPr kumimoji="1" lang="zh-CN" altLang="en-US" sz="2400" dirty="0"/>
              <a:t>依赖榜的前三名</a:t>
            </a:r>
          </a:p>
        </p:txBody>
      </p:sp>
    </p:spTree>
    <p:extLst>
      <p:ext uri="{BB962C8B-B14F-4D97-AF65-F5344CB8AC3E}">
        <p14:creationId xmlns:p14="http://schemas.microsoft.com/office/powerpoint/2010/main" val="3143277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7AD2-42A4-9847-B07C-15F782F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E64A0C-2EC5-A349-8749-2F764849E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52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63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F8427-CBB0-C647-92B1-858C7DED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异步并发控制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79D46B0-CA93-3D44-8040-A52DC422F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358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34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1120</Words>
  <Application>Microsoft Macintosh PowerPoint</Application>
  <PresentationFormat>宽屏</PresentationFormat>
  <Paragraphs>240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async</vt:lpstr>
      <vt:lpstr>事件发布/订阅模式</vt:lpstr>
      <vt:lpstr>Promise/Deferred模式</vt:lpstr>
      <vt:lpstr>Promises/A</vt:lpstr>
      <vt:lpstr>Promise和Deferred的关系</vt:lpstr>
      <vt:lpstr>流程控制库</vt:lpstr>
      <vt:lpstr>异步并发控制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109</cp:revision>
  <dcterms:created xsi:type="dcterms:W3CDTF">2018-09-13T11:58:51Z</dcterms:created>
  <dcterms:modified xsi:type="dcterms:W3CDTF">2018-09-21T03:02:41Z</dcterms:modified>
</cp:coreProperties>
</file>